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0814B-FE33-42AB-92C3-5D792D670D0C}" v="5501" dt="2019-09-22T19:36:23.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2" d="100"/>
          <a:sy n="112" d="100"/>
        </p:scale>
        <p:origin x="38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07.10.2019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07.10.2019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07.10.2019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07.10.2019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07.10.2019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07.10.2019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07.10.2019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07.10.2019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07.10.2019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07.10.2019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07.10.2019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07.10.2019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8754" y="-300997"/>
            <a:ext cx="6814868" cy="1941901"/>
          </a:xfrm>
        </p:spPr>
        <p:txBody>
          <a:bodyPr>
            <a:normAutofit/>
          </a:bodyPr>
          <a:lstStyle/>
          <a:p>
            <a:r>
              <a:rPr lang="pl-PL" sz="3600" dirty="0">
                <a:cs typeface="Calibri Light"/>
              </a:rPr>
              <a:t>Juniorki UKS Atena Warszawa i  wspaniałe rozpoczęcie sezonu</a:t>
            </a:r>
            <a:endParaRPr lang="pl-PL" sz="2800" dirty="0">
              <a:cs typeface="Calibri Light"/>
            </a:endParaRPr>
          </a:p>
        </p:txBody>
      </p:sp>
      <p:sp>
        <p:nvSpPr>
          <p:cNvPr id="3" name="Podtytuł 2"/>
          <p:cNvSpPr>
            <a:spLocks noGrp="1"/>
          </p:cNvSpPr>
          <p:nvPr>
            <p:ph type="subTitle" idx="1"/>
          </p:nvPr>
        </p:nvSpPr>
        <p:spPr>
          <a:xfrm>
            <a:off x="158151" y="1546076"/>
            <a:ext cx="6627962" cy="2216478"/>
          </a:xfrm>
        </p:spPr>
        <p:txBody>
          <a:bodyPr vert="horz" lIns="91440" tIns="45720" rIns="91440" bIns="45720" rtlCol="0" anchor="t">
            <a:normAutofit fontScale="85000" lnSpcReduction="20000"/>
          </a:bodyPr>
          <a:lstStyle/>
          <a:p>
            <a:pPr algn="l"/>
            <a:r>
              <a:rPr lang="pl-PL" dirty="0">
                <a:cs typeface="Calibri" panose="020F0502020204030204"/>
              </a:rPr>
              <a:t>W sobotę - 21.09 - w naszym liceum odbył się mecz Mazowieckiej Ligi Piłki Siatkowej dziewcząt w kategorii Juniorek. Było to starcie otwierające nowy sezon siatkarkom z klubu UKS Atena Warszawa, które są blisko związane z naszą szkołą. Rywalkami zawodniczek ATENY był zespół spoza stolicy - Nike Węgrów. </a:t>
            </a:r>
            <a:endParaRPr lang="pl-PL" dirty="0"/>
          </a:p>
          <a:p>
            <a:pPr algn="l"/>
            <a:r>
              <a:rPr lang="pl-PL" dirty="0">
                <a:cs typeface="Calibri" panose="020F0502020204030204"/>
              </a:rPr>
              <a:t>Ostatecznie dziewczyny z Węgrowa musiały uznać wyższość przeciwniczek i mecz zakończył się na korzyść drużyny z Warszawy wynikiem 3:0 (25-14, 25-14, 25-16).</a:t>
            </a:r>
          </a:p>
          <a:p>
            <a:pPr algn="l"/>
            <a:endParaRPr lang="pl-PL" dirty="0">
              <a:cs typeface="Calibri" panose="020F0502020204030204"/>
            </a:endParaRPr>
          </a:p>
          <a:p>
            <a:endParaRPr lang="pl-PL" dirty="0">
              <a:cs typeface="Calibri" panose="020F0502020204030204"/>
            </a:endParaRPr>
          </a:p>
        </p:txBody>
      </p:sp>
      <p:pic>
        <p:nvPicPr>
          <p:cNvPr id="7" name="Obraz 7" descr="Obraz zawierający podłoże, osoba, wewnątrz, zawody lekkoatletyczne&#10;&#10;Opis wygenerowany przy bardzo wysokim poziomie pewności">
            <a:extLst>
              <a:ext uri="{FF2B5EF4-FFF2-40B4-BE49-F238E27FC236}">
                <a16:creationId xmlns:a16="http://schemas.microsoft.com/office/drawing/2014/main" id="{7AF77866-9C16-4BAD-8C52-246E85AF9D03}"/>
              </a:ext>
            </a:extLst>
          </p:cNvPr>
          <p:cNvPicPr>
            <a:picLocks noChangeAspect="1"/>
          </p:cNvPicPr>
          <p:nvPr/>
        </p:nvPicPr>
        <p:blipFill>
          <a:blip r:embed="rId2"/>
          <a:stretch>
            <a:fillRect/>
          </a:stretch>
        </p:blipFill>
        <p:spPr>
          <a:xfrm>
            <a:off x="6866628" y="113924"/>
            <a:ext cx="5187349" cy="3424002"/>
          </a:xfrm>
          <a:prstGeom prst="rect">
            <a:avLst/>
          </a:prstGeom>
        </p:spPr>
      </p:pic>
      <p:sp>
        <p:nvSpPr>
          <p:cNvPr id="9" name="pole tekstowe 8">
            <a:extLst>
              <a:ext uri="{FF2B5EF4-FFF2-40B4-BE49-F238E27FC236}">
                <a16:creationId xmlns:a16="http://schemas.microsoft.com/office/drawing/2014/main" id="{C2CF84AB-EB81-4B80-A170-3CA2BAAED682}"/>
              </a:ext>
            </a:extLst>
          </p:cNvPr>
          <p:cNvSpPr txBox="1"/>
          <p:nvPr/>
        </p:nvSpPr>
        <p:spPr>
          <a:xfrm>
            <a:off x="209908" y="3761119"/>
            <a:ext cx="3131389"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600" b="1" dirty="0">
                <a:cs typeface="Calibri"/>
              </a:rPr>
              <a:t>Squad UKS Atena Warszawa:</a:t>
            </a:r>
          </a:p>
          <a:p>
            <a:r>
              <a:rPr lang="pl-PL" sz="1200" dirty="0">
                <a:cs typeface="Calibri"/>
              </a:rPr>
              <a:t>- </a:t>
            </a:r>
            <a:r>
              <a:rPr lang="pl-PL" sz="1200" b="1" dirty="0">
                <a:cs typeface="Calibri"/>
              </a:rPr>
              <a:t>Kapitan</a:t>
            </a:r>
            <a:r>
              <a:rPr lang="pl-PL" sz="1200" dirty="0">
                <a:cs typeface="Calibri"/>
              </a:rPr>
              <a:t> - Aleksandra Jedut (Przyjęcie)</a:t>
            </a:r>
          </a:p>
          <a:p>
            <a:r>
              <a:rPr lang="pl-PL" sz="1200" dirty="0">
                <a:cs typeface="Calibri"/>
              </a:rPr>
              <a:t>- Katarzyna Żmijewska (Przyjęcie)</a:t>
            </a:r>
          </a:p>
          <a:p>
            <a:r>
              <a:rPr lang="pl-PL" sz="1200" dirty="0">
                <a:cs typeface="Calibri"/>
              </a:rPr>
              <a:t>- Agata Lesiak (Atak)</a:t>
            </a:r>
          </a:p>
          <a:p>
            <a:r>
              <a:rPr lang="pl-PL" sz="1200" dirty="0">
                <a:cs typeface="Calibri"/>
              </a:rPr>
              <a:t>- Maja Nowakowska (Rozegranie)</a:t>
            </a:r>
          </a:p>
          <a:p>
            <a:r>
              <a:rPr lang="pl-PL" sz="1200" dirty="0">
                <a:cs typeface="Calibri"/>
              </a:rPr>
              <a:t>- Wiktoria Rozbiewska (Środek)</a:t>
            </a:r>
          </a:p>
          <a:p>
            <a:r>
              <a:rPr lang="pl-PL" sz="1200" dirty="0">
                <a:cs typeface="Calibri"/>
              </a:rPr>
              <a:t>- Alicja Dąbrowska (Środek)</a:t>
            </a:r>
          </a:p>
          <a:p>
            <a:r>
              <a:rPr lang="pl-PL" sz="1200" dirty="0">
                <a:cs typeface="Calibri"/>
              </a:rPr>
              <a:t>- Małgorzata Żmijewska (Libero)</a:t>
            </a:r>
          </a:p>
          <a:p>
            <a:r>
              <a:rPr lang="pl-PL" sz="1600" b="1" dirty="0">
                <a:cs typeface="Calibri"/>
              </a:rPr>
              <a:t>Ławka rezerwowych:</a:t>
            </a:r>
          </a:p>
          <a:p>
            <a:r>
              <a:rPr lang="pl-PL" sz="1200" dirty="0">
                <a:cs typeface="Calibri"/>
              </a:rPr>
              <a:t>- Adrianna Słomińska (Rozegranie)</a:t>
            </a:r>
          </a:p>
          <a:p>
            <a:r>
              <a:rPr lang="pl-PL" sz="1200" dirty="0">
                <a:cs typeface="Calibri"/>
              </a:rPr>
              <a:t>- Wiktora Muther (Środek)</a:t>
            </a:r>
          </a:p>
          <a:p>
            <a:r>
              <a:rPr lang="pl-PL" sz="1200" dirty="0">
                <a:cs typeface="Calibri"/>
              </a:rPr>
              <a:t>- Aleksandra Czaplicka (Rozegranie)</a:t>
            </a:r>
          </a:p>
        </p:txBody>
      </p:sp>
      <p:sp>
        <p:nvSpPr>
          <p:cNvPr id="10" name="pole tekstowe 9">
            <a:extLst>
              <a:ext uri="{FF2B5EF4-FFF2-40B4-BE49-F238E27FC236}">
                <a16:creationId xmlns:a16="http://schemas.microsoft.com/office/drawing/2014/main" id="{8B0D4538-8A78-4430-95D7-129BC60FD1B6}"/>
              </a:ext>
            </a:extLst>
          </p:cNvPr>
          <p:cNvSpPr txBox="1"/>
          <p:nvPr/>
        </p:nvSpPr>
        <p:spPr>
          <a:xfrm>
            <a:off x="209011" y="6118105"/>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1600" b="1" dirty="0">
                <a:cs typeface="Calibri"/>
              </a:rPr>
              <a:t>Trenerzy:</a:t>
            </a:r>
          </a:p>
          <a:p>
            <a:r>
              <a:rPr lang="pl-PL" sz="1400" dirty="0">
                <a:cs typeface="Calibri"/>
              </a:rPr>
              <a:t>- </a:t>
            </a:r>
            <a:r>
              <a:rPr lang="pl-PL" sz="1200" dirty="0">
                <a:cs typeface="Calibri"/>
              </a:rPr>
              <a:t>Piotr Najmowicz</a:t>
            </a:r>
          </a:p>
          <a:p>
            <a:r>
              <a:rPr lang="pl-PL" sz="1200" dirty="0">
                <a:cs typeface="Calibri"/>
              </a:rPr>
              <a:t>- Adam Bęczek</a:t>
            </a:r>
          </a:p>
        </p:txBody>
      </p:sp>
      <p:sp>
        <p:nvSpPr>
          <p:cNvPr id="12" name="pole tekstowe 11">
            <a:extLst>
              <a:ext uri="{FF2B5EF4-FFF2-40B4-BE49-F238E27FC236}">
                <a16:creationId xmlns:a16="http://schemas.microsoft.com/office/drawing/2014/main" id="{E2E4A886-79C4-4D0F-BA11-DDBB88F218E2}"/>
              </a:ext>
            </a:extLst>
          </p:cNvPr>
          <p:cNvSpPr txBox="1"/>
          <p:nvPr/>
        </p:nvSpPr>
        <p:spPr>
          <a:xfrm>
            <a:off x="3255214" y="3542762"/>
            <a:ext cx="885357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400" dirty="0">
                <a:cs typeface="Calibri"/>
              </a:rPr>
              <a:t>"Mecz był dla nas od początku zadaniem do wykonania, a celem było dopilnowanie wyniku i zdobycie całych 3 punktów do tabeli. Niestety, wystąpiłyśmy w nieco okrojonym składzie przez kontuzje oraz nie do końca sfinalizowane transfery.  Nie zmienia to faktu, że wyszłyśmy bardzo dobrze zorganizowaną szóstką z pewnymi wymuszonymi zmianami na pozycjach  (LIBERO Małgorzata Żmijewska, zwykle występująca na pozycji Atakującej). Już od pierwszego gwizdka zaczęłyśmy dyktować nasze warunki gry. Mocne ataki, taktyczne zagrania i punktowe bloki zakreślały kolejne oczka na naszym koncie. Nie zabrakło również punktów zdobytych prosto z zagrywki, gdyż to ona odegrała kluczową rolę w tym właśnie meczu. Set pierwszy i drugi minęły bardzo spokojnie, ponieważ nasza przewaga punktowa była widoczna od początku aż do samego końca partii. </a:t>
            </a:r>
            <a:r>
              <a:rPr lang="pl-PL" sz="1400" dirty="0">
                <a:ea typeface="+mn-lt"/>
                <a:cs typeface="+mn-lt"/>
              </a:rPr>
              <a:t>Na początku trzeciego seta wdarło się odrobinę nieładu i chaosu do naszej drużyny. Szłyśmy z naszymi przeciwniczkami punkt za punkt. Po czasie wziętym przez naszego trenera udało się już na szczęście wrócić na właściwe tory prowadzące do wygrania meczu. Mecze tego typu dają bardzo dobrą szanse na poczucie atmosfery boiska oraz coraz to większą możliwość zgrania. Składamy wyrazy uznania dla zawodniczek z Węgrowa za zaciętą walkę, a my szykujemy się już na coraz to trudniejsze mecze i coraz mocniejsze przeciwniczki, gdzie będziemy mogły pokazać, na co tak naprawdę nas stać, a mamy w zanadrzu jeszcze wiele, zapewniam" - skomentowała Maja Nowakowska.</a:t>
            </a:r>
          </a:p>
          <a:p>
            <a:r>
              <a:rPr lang="pl-PL" sz="1400" dirty="0">
                <a:ea typeface="+mn-lt"/>
                <a:cs typeface="+mn-lt"/>
              </a:rPr>
              <a:t>My już czekamy na następne mecze i liczymy na dalsze sukcesy.                                                           </a:t>
            </a:r>
            <a:r>
              <a:rPr lang="pl-PL" sz="1400">
                <a:ea typeface="+mn-lt"/>
                <a:cs typeface="+mn-lt"/>
              </a:rPr>
              <a:t> </a:t>
            </a:r>
            <a:r>
              <a:rPr lang="pl-PL" sz="1400" b="1" i="1">
                <a:ea typeface="+mn-lt"/>
                <a:cs typeface="+mn-lt"/>
              </a:rPr>
              <a:t>Daniel </a:t>
            </a:r>
            <a:r>
              <a:rPr lang="pl-PL" sz="1400" b="1" i="1" dirty="0">
                <a:ea typeface="+mn-lt"/>
                <a:cs typeface="+mn-lt"/>
              </a:rPr>
              <a:t>Trzciński, kl. II A</a:t>
            </a:r>
          </a:p>
          <a:p>
            <a:endParaRPr lang="pl-PL" sz="1400" b="1" dirty="0">
              <a:cs typeface="Calibri"/>
            </a:endParaRPr>
          </a:p>
        </p:txBody>
      </p:sp>
    </p:spTree>
    <p:extLst>
      <p:ext uri="{BB962C8B-B14F-4D97-AF65-F5344CB8AC3E}">
        <p14:creationId xmlns:p14="http://schemas.microsoft.com/office/powerpoint/2010/main" val="65031716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127</Words>
  <Application>Microsoft Macintosh PowerPoint</Application>
  <PresentationFormat>Panoramiczny</PresentationFormat>
  <Paragraphs>20</Paragraphs>
  <Slides>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vt:i4>
      </vt:variant>
    </vt:vector>
  </HeadingPairs>
  <TitlesOfParts>
    <vt:vector size="5" baseType="lpstr">
      <vt:lpstr>Arial</vt:lpstr>
      <vt:lpstr>Calibri</vt:lpstr>
      <vt:lpstr>Calibri Light</vt:lpstr>
      <vt:lpstr>Motyw pakietu Office</vt:lpstr>
      <vt:lpstr>Juniorki UKS Atena Warszawa i  wspaniałe rozpoczęcie sezonu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Bogdan Józef Jagielski</cp:lastModifiedBy>
  <cp:revision>973</cp:revision>
  <dcterms:created xsi:type="dcterms:W3CDTF">2012-08-15T16:54:36Z</dcterms:created>
  <dcterms:modified xsi:type="dcterms:W3CDTF">2019-10-07T20:38:35Z</dcterms:modified>
</cp:coreProperties>
</file>